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086600" cy="9690100"/>
  <p:notesSz cx="7086600" cy="96901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408" y="312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32209" y="3003931"/>
            <a:ext cx="6031706" cy="20349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064418" y="5426456"/>
            <a:ext cx="4967287" cy="24225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11/12/14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11/12/14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54806" y="2228723"/>
            <a:ext cx="3086814" cy="639546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654504" y="2228723"/>
            <a:ext cx="3086814" cy="639546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11/12/14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11/12/14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11/12/14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Relationship Id="rId7" Type="http://schemas.openxmlformats.org/officeDocument/2006/relationships/image" Target="../media/image1.jp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182624" y="1292351"/>
            <a:ext cx="3584448" cy="460857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4806" y="387604"/>
            <a:ext cx="6386512" cy="155041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54806" y="2228723"/>
            <a:ext cx="6386512" cy="639546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412682" y="9011793"/>
            <a:ext cx="2270760" cy="4845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54806" y="9011793"/>
            <a:ext cx="1632108" cy="4845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11/12/14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109210" y="9011793"/>
            <a:ext cx="1632108" cy="4845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69589" y="1327150"/>
            <a:ext cx="1121511" cy="43815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 marR="12700">
              <a:lnSpc>
                <a:spcPct val="121500"/>
              </a:lnSpc>
            </a:pPr>
            <a:r>
              <a:rPr sz="1150" spc="-30" dirty="0" smtClean="0">
                <a:solidFill>
                  <a:srgbClr val="1A1A1A"/>
                </a:solidFill>
                <a:latin typeface="Times New Roman"/>
                <a:cs typeface="Times New Roman"/>
              </a:rPr>
              <a:t>Howe</a:t>
            </a:r>
            <a:r>
              <a:rPr lang="en-US" sz="1150" spc="20" dirty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-30" dirty="0" smtClean="0">
                <a:solidFill>
                  <a:srgbClr val="1A1A1A"/>
                </a:solidFill>
                <a:latin typeface="Times New Roman"/>
                <a:cs typeface="Times New Roman"/>
              </a:rPr>
              <a:t>Island</a:t>
            </a:r>
            <a:r>
              <a:rPr sz="1150" spc="-2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endParaRPr lang="en-US" sz="1150" spc="-20" dirty="0" smtClean="0">
              <a:solidFill>
                <a:srgbClr val="1A1A1A"/>
              </a:solidFill>
              <a:latin typeface="Times New Roman"/>
              <a:cs typeface="Times New Roman"/>
            </a:endParaRPr>
          </a:p>
          <a:p>
            <a:pPr marL="12700" marR="12700">
              <a:lnSpc>
                <a:spcPct val="121500"/>
              </a:lnSpc>
            </a:pPr>
            <a:r>
              <a:rPr sz="1150" spc="-30" dirty="0" smtClean="0">
                <a:solidFill>
                  <a:srgbClr val="1A1A1A"/>
                </a:solidFill>
                <a:latin typeface="Times New Roman"/>
                <a:cs typeface="Times New Roman"/>
              </a:rPr>
              <a:t>West</a:t>
            </a:r>
            <a:r>
              <a:rPr sz="1150" spc="3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-25" dirty="0" smtClean="0">
                <a:solidFill>
                  <a:srgbClr val="1A1A1A"/>
                </a:solidFill>
                <a:latin typeface="Times New Roman"/>
                <a:cs typeface="Times New Roman"/>
              </a:rPr>
              <a:t>Dock</a:t>
            </a:r>
            <a:endParaRPr sz="115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088267" y="2890595"/>
            <a:ext cx="1607820" cy="826769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800100">
              <a:lnSpc>
                <a:spcPct val="100000"/>
              </a:lnSpc>
            </a:pPr>
            <a:r>
              <a:rPr sz="1150" dirty="0" smtClean="0">
                <a:solidFill>
                  <a:srgbClr val="1A1A1A"/>
                </a:solidFill>
                <a:latin typeface="Times New Roman"/>
                <a:cs typeface="Times New Roman"/>
              </a:rPr>
              <a:t>SagwonMNT</a:t>
            </a: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ts val="1295"/>
              </a:lnSpc>
            </a:pPr>
            <a:r>
              <a:rPr sz="950" b="1" spc="5" dirty="0" smtClean="0">
                <a:solidFill>
                  <a:srgbClr val="050505"/>
                </a:solidFill>
                <a:latin typeface="Times New Roman"/>
                <a:cs typeface="Times New Roman"/>
              </a:rPr>
              <a:t>•.ot:,.._-;;o,a_ </a:t>
            </a:r>
            <a:r>
              <a:rPr sz="950" b="1" spc="110" dirty="0" smtClean="0">
                <a:solidFill>
                  <a:srgbClr val="050505"/>
                </a:solidFill>
                <a:latin typeface="Times New Roman"/>
                <a:cs typeface="Times New Roman"/>
              </a:rPr>
              <a:t> </a:t>
            </a:r>
            <a:r>
              <a:rPr sz="1150" spc="-40" dirty="0" smtClean="0">
                <a:solidFill>
                  <a:srgbClr val="1A1A1A"/>
                </a:solidFill>
                <a:latin typeface="Times New Roman"/>
                <a:cs typeface="Times New Roman"/>
              </a:rPr>
              <a:t>Sagwon</a:t>
            </a:r>
            <a:r>
              <a:rPr sz="1150" spc="6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-45" dirty="0" smtClean="0">
                <a:solidFill>
                  <a:srgbClr val="050505"/>
                </a:solidFill>
                <a:latin typeface="Times New Roman"/>
                <a:cs typeface="Times New Roman"/>
              </a:rPr>
              <a:t>MAT</a:t>
            </a:r>
            <a:endParaRPr sz="1150">
              <a:latin typeface="Times New Roman"/>
              <a:cs typeface="Times New Roman"/>
            </a:endParaRPr>
          </a:p>
          <a:p>
            <a:pPr>
              <a:lnSpc>
                <a:spcPts val="1000"/>
              </a:lnSpc>
            </a:pPr>
            <a:endParaRPr sz="1000"/>
          </a:p>
          <a:p>
            <a:pPr>
              <a:lnSpc>
                <a:spcPts val="1300"/>
              </a:lnSpc>
              <a:spcBef>
                <a:spcPts val="57"/>
              </a:spcBef>
            </a:pPr>
            <a:endParaRPr sz="1300"/>
          </a:p>
          <a:p>
            <a:pPr marL="790575">
              <a:lnSpc>
                <a:spcPct val="100000"/>
              </a:lnSpc>
            </a:pPr>
            <a:r>
              <a:rPr sz="1150" spc="-35" dirty="0" smtClean="0">
                <a:solidFill>
                  <a:srgbClr val="1A1A1A"/>
                </a:solidFill>
                <a:latin typeface="Times New Roman"/>
                <a:cs typeface="Times New Roman"/>
              </a:rPr>
              <a:t>Happy</a:t>
            </a:r>
            <a:r>
              <a:rPr sz="1150" spc="3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-30" dirty="0" smtClean="0">
                <a:solidFill>
                  <a:srgbClr val="1A1A1A"/>
                </a:solidFill>
                <a:latin typeface="Times New Roman"/>
                <a:cs typeface="Times New Roman"/>
              </a:rPr>
              <a:t>Valley</a:t>
            </a:r>
            <a:endParaRPr sz="115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282410" y="5072632"/>
            <a:ext cx="116205" cy="43815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2800" spc="-345" dirty="0" smtClean="0">
                <a:solidFill>
                  <a:srgbClr val="8D8978"/>
                </a:solidFill>
                <a:latin typeface="Times New Roman"/>
                <a:cs typeface="Times New Roman"/>
              </a:rPr>
              <a:t>..</a:t>
            </a:r>
            <a:endParaRPr sz="28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738220" y="6418938"/>
            <a:ext cx="5095875" cy="36512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 marR="12700">
              <a:lnSpc>
                <a:spcPct val="100699"/>
              </a:lnSpc>
            </a:pPr>
            <a:r>
              <a:rPr sz="1150" b="1" spc="10" dirty="0" smtClean="0">
                <a:solidFill>
                  <a:srgbClr val="1A1A1A"/>
                </a:solidFill>
                <a:latin typeface="Times New Roman"/>
                <a:cs typeface="Times New Roman"/>
              </a:rPr>
              <a:t>Fig.</a:t>
            </a:r>
            <a:r>
              <a:rPr sz="1150" b="1" spc="45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b="1" spc="10" dirty="0" smtClean="0">
                <a:solidFill>
                  <a:srgbClr val="1A1A1A"/>
                </a:solidFill>
                <a:latin typeface="Times New Roman"/>
                <a:cs typeface="Times New Roman"/>
              </a:rPr>
              <a:t>2.1.</a:t>
            </a:r>
            <a:r>
              <a:rPr sz="1150" b="1" spc="15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5" dirty="0" smtClean="0">
                <a:solidFill>
                  <a:srgbClr val="1A1A1A"/>
                </a:solidFill>
                <a:latin typeface="Times New Roman"/>
                <a:cs typeface="Times New Roman"/>
              </a:rPr>
              <a:t>Location</a:t>
            </a:r>
            <a:r>
              <a:rPr sz="1150" spc="135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-25" dirty="0" smtClean="0">
                <a:solidFill>
                  <a:srgbClr val="1A1A1A"/>
                </a:solidFill>
                <a:latin typeface="Times New Roman"/>
                <a:cs typeface="Times New Roman"/>
              </a:rPr>
              <a:t>of</a:t>
            </a:r>
            <a:r>
              <a:rPr sz="1150" spc="7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5" dirty="0" smtClean="0">
                <a:solidFill>
                  <a:srgbClr val="1A1A1A"/>
                </a:solidFill>
                <a:latin typeface="Times New Roman"/>
                <a:cs typeface="Times New Roman"/>
              </a:rPr>
              <a:t>the</a:t>
            </a:r>
            <a:r>
              <a:rPr sz="1150" spc="75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0" dirty="0" smtClean="0">
                <a:solidFill>
                  <a:srgbClr val="1A1A1A"/>
                </a:solidFill>
                <a:latin typeface="Times New Roman"/>
                <a:cs typeface="Times New Roman"/>
              </a:rPr>
              <a:t>three</a:t>
            </a:r>
            <a:r>
              <a:rPr sz="1150" spc="5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5" dirty="0" smtClean="0">
                <a:solidFill>
                  <a:srgbClr val="1A1A1A"/>
                </a:solidFill>
                <a:latin typeface="Times New Roman"/>
                <a:cs typeface="Times New Roman"/>
              </a:rPr>
              <a:t>climatic</a:t>
            </a:r>
            <a:r>
              <a:rPr sz="1150" spc="105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15" dirty="0" smtClean="0">
                <a:solidFill>
                  <a:srgbClr val="1A1A1A"/>
                </a:solidFill>
                <a:latin typeface="Times New Roman"/>
                <a:cs typeface="Times New Roman"/>
              </a:rPr>
              <a:t>subzones</a:t>
            </a:r>
            <a:r>
              <a:rPr sz="1150" spc="6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0" dirty="0" smtClean="0">
                <a:solidFill>
                  <a:srgbClr val="1A1A1A"/>
                </a:solidFill>
                <a:latin typeface="Times New Roman"/>
                <a:cs typeface="Times New Roman"/>
              </a:rPr>
              <a:t>and</a:t>
            </a:r>
            <a:r>
              <a:rPr sz="1150" spc="6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0" dirty="0" smtClean="0">
                <a:solidFill>
                  <a:srgbClr val="1A1A1A"/>
                </a:solidFill>
                <a:latin typeface="Times New Roman"/>
                <a:cs typeface="Times New Roman"/>
              </a:rPr>
              <a:t>the</a:t>
            </a:r>
            <a:r>
              <a:rPr sz="1150" spc="10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0" dirty="0" smtClean="0">
                <a:solidFill>
                  <a:srgbClr val="1A1A1A"/>
                </a:solidFill>
                <a:latin typeface="Times New Roman"/>
                <a:cs typeface="Times New Roman"/>
              </a:rPr>
              <a:t>seven</a:t>
            </a:r>
            <a:r>
              <a:rPr sz="1150" spc="6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15" dirty="0" smtClean="0">
                <a:solidFill>
                  <a:srgbClr val="1A1A1A"/>
                </a:solidFill>
                <a:latin typeface="Times New Roman"/>
                <a:cs typeface="Times New Roman"/>
              </a:rPr>
              <a:t>study</a:t>
            </a:r>
            <a:r>
              <a:rPr sz="1150" spc="4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0" dirty="0" smtClean="0">
                <a:solidFill>
                  <a:srgbClr val="1A1A1A"/>
                </a:solidFill>
                <a:latin typeface="Times New Roman"/>
                <a:cs typeface="Times New Roman"/>
              </a:rPr>
              <a:t>sites</a:t>
            </a:r>
            <a:r>
              <a:rPr sz="1150" spc="4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15" dirty="0" smtClean="0">
                <a:solidFill>
                  <a:srgbClr val="1A1A1A"/>
                </a:solidFill>
                <a:latin typeface="Times New Roman"/>
                <a:cs typeface="Times New Roman"/>
              </a:rPr>
              <a:t>along</a:t>
            </a:r>
            <a:r>
              <a:rPr sz="1150" spc="25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5" dirty="0" smtClean="0">
                <a:solidFill>
                  <a:srgbClr val="1A1A1A"/>
                </a:solidFill>
                <a:latin typeface="Times New Roman"/>
                <a:cs typeface="Times New Roman"/>
              </a:rPr>
              <a:t>the </a:t>
            </a:r>
            <a:r>
              <a:rPr sz="1150" spc="0" dirty="0" smtClean="0">
                <a:solidFill>
                  <a:srgbClr val="1A1A1A"/>
                </a:solidFill>
                <a:latin typeface="Times New Roman"/>
                <a:cs typeface="Times New Roman"/>
              </a:rPr>
              <a:t>northern </a:t>
            </a:r>
            <a:r>
              <a:rPr sz="1150" spc="-13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15" dirty="0" smtClean="0">
                <a:solidFill>
                  <a:srgbClr val="1A1A1A"/>
                </a:solidFill>
                <a:latin typeface="Times New Roman"/>
                <a:cs typeface="Times New Roman"/>
              </a:rPr>
              <a:t>segment</a:t>
            </a:r>
            <a:r>
              <a:rPr sz="1150" spc="3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-25" dirty="0" smtClean="0">
                <a:solidFill>
                  <a:srgbClr val="1A1A1A"/>
                </a:solidFill>
                <a:latin typeface="Times New Roman"/>
                <a:cs typeface="Times New Roman"/>
              </a:rPr>
              <a:t>of</a:t>
            </a:r>
            <a:r>
              <a:rPr sz="1150" spc="95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5" dirty="0" smtClean="0">
                <a:solidFill>
                  <a:srgbClr val="1A1A1A"/>
                </a:solidFill>
                <a:latin typeface="Times New Roman"/>
                <a:cs typeface="Times New Roman"/>
              </a:rPr>
              <a:t>the Dalton</a:t>
            </a:r>
            <a:r>
              <a:rPr sz="1150" spc="120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5" dirty="0" smtClean="0">
                <a:solidFill>
                  <a:srgbClr val="1A1A1A"/>
                </a:solidFill>
                <a:latin typeface="Times New Roman"/>
                <a:cs typeface="Times New Roman"/>
              </a:rPr>
              <a:t>Highway, </a:t>
            </a:r>
            <a:r>
              <a:rPr sz="1150" spc="-145" dirty="0" smtClean="0">
                <a:solidFill>
                  <a:srgbClr val="1A1A1A"/>
                </a:solidFill>
                <a:latin typeface="Times New Roman"/>
                <a:cs typeface="Times New Roman"/>
              </a:rPr>
              <a:t> </a:t>
            </a:r>
            <a:r>
              <a:rPr sz="1150" spc="0" dirty="0" smtClean="0">
                <a:solidFill>
                  <a:srgbClr val="1A1A1A"/>
                </a:solidFill>
                <a:latin typeface="Times New Roman"/>
                <a:cs typeface="Times New Roman"/>
              </a:rPr>
              <a:t>Alaska.</a:t>
            </a:r>
            <a:endParaRPr sz="115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5991624" y="669401"/>
            <a:ext cx="253365" cy="18732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ct val="100000"/>
              </a:lnSpc>
            </a:pPr>
            <a:r>
              <a:rPr sz="1150" spc="20" dirty="0" smtClean="0">
                <a:solidFill>
                  <a:srgbClr val="1A1A1A"/>
                </a:solidFill>
                <a:latin typeface="Times New Roman"/>
                <a:cs typeface="Times New Roman"/>
              </a:rPr>
              <a:t>109</a:t>
            </a:r>
            <a:endParaRPr sz="1150">
              <a:latin typeface="Times New Roman"/>
              <a:cs typeface="Times New Roman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876300" y="9227919"/>
            <a:ext cx="537924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 smtClean="0">
                <a:latin typeface="Courier"/>
                <a:cs typeface="Courier"/>
              </a:rPr>
              <a:t>Kade, A. 2006. </a:t>
            </a:r>
            <a:r>
              <a:rPr lang="en-US" sz="900" dirty="0" err="1" smtClean="0">
                <a:latin typeface="Courier"/>
                <a:cs typeface="Courier"/>
              </a:rPr>
              <a:t>Biocomplexity</a:t>
            </a:r>
            <a:r>
              <a:rPr lang="en-US" sz="900" dirty="0" smtClean="0">
                <a:latin typeface="Courier"/>
                <a:cs typeface="Courier"/>
              </a:rPr>
              <a:t> of </a:t>
            </a:r>
            <a:r>
              <a:rPr lang="en-US" sz="900" dirty="0" err="1" smtClean="0">
                <a:latin typeface="Courier"/>
                <a:cs typeface="Courier"/>
              </a:rPr>
              <a:t>nonsorted</a:t>
            </a:r>
            <a:r>
              <a:rPr lang="en-US" sz="900" dirty="0" smtClean="0">
                <a:latin typeface="Courier"/>
                <a:cs typeface="Courier"/>
              </a:rPr>
              <a:t> </a:t>
            </a:r>
            <a:r>
              <a:rPr lang="en-US" sz="900" dirty="0" err="1" smtClean="0">
                <a:latin typeface="Courier"/>
                <a:cs typeface="Courier"/>
              </a:rPr>
              <a:t>cirles</a:t>
            </a:r>
            <a:r>
              <a:rPr lang="en-US" sz="900" dirty="0" smtClean="0">
                <a:latin typeface="Courier"/>
                <a:cs typeface="Courier"/>
              </a:rPr>
              <a:t> in the low Arctic, Alaska.</a:t>
            </a:r>
          </a:p>
          <a:p>
            <a:r>
              <a:rPr lang="en-US" sz="900" dirty="0" smtClean="0">
                <a:latin typeface="Courier"/>
                <a:cs typeface="Courier"/>
              </a:rPr>
              <a:t> PhD thesis, University of Alaska, Fairbanks, Alaska, USA.</a:t>
            </a:r>
          </a:p>
          <a:p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837564" y="273050"/>
            <a:ext cx="341147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Frost Boil general </a:t>
            </a:r>
            <a:r>
              <a:rPr lang="en-US" dirty="0" err="1" smtClean="0"/>
              <a:t>relevé</a:t>
            </a:r>
            <a:r>
              <a:rPr lang="en-US" dirty="0" smtClean="0"/>
              <a:t> locations.</a:t>
            </a:r>
            <a:endParaRPr lang="en-US" dirty="0"/>
          </a:p>
          <a:p>
            <a:r>
              <a:rPr lang="en-US" dirty="0" smtClean="0"/>
              <a:t> 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</TotalTime>
  <Words>90</Words>
  <Application>Microsoft Macintosh PowerPoint</Application>
  <PresentationFormat>Custom</PresentationFormat>
  <Paragraphs>14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>EPSON MFP image</dc:subject>
  <cp:lastModifiedBy>Lisa Druckenmiller</cp:lastModifiedBy>
  <cp:revision>3</cp:revision>
  <dcterms:created xsi:type="dcterms:W3CDTF">2014-11-12T12:37:36Z</dcterms:created>
  <dcterms:modified xsi:type="dcterms:W3CDTF">2014-11-12T21:48:04Z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2014-10-30T00:00:00Z</vt:filetime>
  </property>
  <property fmtid="{D5CDD505-2E9C-101B-9397-08002B2CF9AE}" pid="3" name="LastSaved">
    <vt:filetime>2014-11-12T00:00:00Z</vt:filetime>
  </property>
</Properties>
</file>